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6" autoAdjust="0"/>
    <p:restoredTop sz="92486" autoAdjust="0"/>
  </p:normalViewPr>
  <p:slideViewPr>
    <p:cSldViewPr>
      <p:cViewPr varScale="1">
        <p:scale>
          <a:sx n="107" d="100"/>
          <a:sy n="107" d="100"/>
        </p:scale>
        <p:origin x="21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14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63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65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81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062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989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220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92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880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140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5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498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634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651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785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9998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7807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1137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817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5312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7595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14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4435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4301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8029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3257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5021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2535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674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4039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7924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29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6016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4665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0761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6406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8412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75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30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1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99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90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36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113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5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2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29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Prepositions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19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Prepositions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036889"/>
            <a:ext cx="7807571" cy="221599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I waited </a:t>
            </a:r>
            <a:r>
              <a:rPr lang="en-US" sz="3600" b="1" dirty="0">
                <a:solidFill>
                  <a:srgbClr val="386546"/>
                </a:solidFill>
              </a:rPr>
              <a:t>at </a:t>
            </a:r>
            <a:r>
              <a:rPr lang="en-US" sz="3600" dirty="0">
                <a:solidFill>
                  <a:srgbClr val="386546"/>
                </a:solidFill>
              </a:rPr>
              <a:t>the bus stop.</a:t>
            </a:r>
          </a:p>
          <a:p>
            <a:pPr>
              <a:spcAft>
                <a:spcPts val="1800"/>
              </a:spcAft>
            </a:pPr>
            <a:endParaRPr lang="en-US" sz="3600" dirty="0">
              <a:solidFill>
                <a:srgbClr val="386546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Meet me </a:t>
            </a:r>
            <a:r>
              <a:rPr lang="en-US" sz="3600" b="1" dirty="0">
                <a:solidFill>
                  <a:srgbClr val="386546"/>
                </a:solidFill>
              </a:rPr>
              <a:t>in </a:t>
            </a:r>
            <a:r>
              <a:rPr lang="en-US" sz="3600" dirty="0">
                <a:solidFill>
                  <a:srgbClr val="386546"/>
                </a:solidFill>
              </a:rPr>
              <a:t>fifteen minutes. </a:t>
            </a:r>
          </a:p>
        </p:txBody>
      </p:sp>
    </p:spTree>
    <p:extLst>
      <p:ext uri="{BB962C8B-B14F-4D97-AF65-F5344CB8AC3E}">
        <p14:creationId xmlns:p14="http://schemas.microsoft.com/office/powerpoint/2010/main" val="356817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Prepositions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17738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prstClr val="white"/>
                  </a:solidFill>
                </a:rPr>
                <a:t>around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2191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prstClr val="white"/>
                  </a:solidFill>
                </a:rPr>
                <a:t>from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9290" y="3482029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prstClr val="white"/>
                  </a:solidFill>
                </a:rPr>
                <a:t>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531827" y="3480014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prstClr val="white"/>
                  </a:solidFill>
                </a:rPr>
                <a:t>to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914363" y="3487576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prstClr val="white"/>
                  </a:solidFill>
                </a:rPr>
                <a:t>with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12191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prstClr val="white"/>
                  </a:solidFill>
                </a:rPr>
                <a:t>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973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544720"/>
            <a:ext cx="780757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I found a bag </a:t>
            </a:r>
            <a:r>
              <a:rPr lang="en-US" sz="3600" b="1" dirty="0">
                <a:solidFill>
                  <a:srgbClr val="386546"/>
                </a:solidFill>
              </a:rPr>
              <a:t>of oranges                    </a:t>
            </a:r>
            <a:r>
              <a:rPr lang="en-US" sz="3600" dirty="0">
                <a:solidFill>
                  <a:srgbClr val="386546"/>
                </a:solidFill>
              </a:rPr>
              <a:t>under the backseat of my car.</a:t>
            </a:r>
          </a:p>
        </p:txBody>
      </p:sp>
    </p:spTree>
    <p:extLst>
      <p:ext uri="{BB962C8B-B14F-4D97-AF65-F5344CB8AC3E}">
        <p14:creationId xmlns:p14="http://schemas.microsoft.com/office/powerpoint/2010/main" val="117520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544720"/>
            <a:ext cx="780757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I found a bag of oranges                    </a:t>
            </a:r>
            <a:r>
              <a:rPr lang="en-US" sz="3600" b="1" dirty="0">
                <a:solidFill>
                  <a:srgbClr val="386546"/>
                </a:solidFill>
              </a:rPr>
              <a:t>under the backseat </a:t>
            </a:r>
            <a:r>
              <a:rPr lang="en-US" sz="3600" dirty="0">
                <a:solidFill>
                  <a:srgbClr val="386546"/>
                </a:solidFill>
              </a:rPr>
              <a:t>of my car.</a:t>
            </a:r>
          </a:p>
        </p:txBody>
      </p:sp>
    </p:spTree>
    <p:extLst>
      <p:ext uri="{BB962C8B-B14F-4D97-AF65-F5344CB8AC3E}">
        <p14:creationId xmlns:p14="http://schemas.microsoft.com/office/powerpoint/2010/main" val="137342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544720"/>
            <a:ext cx="780757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I found a bag of oranges                    under the backseat </a:t>
            </a:r>
            <a:r>
              <a:rPr lang="en-US" sz="3600" b="1" dirty="0">
                <a:solidFill>
                  <a:srgbClr val="386546"/>
                </a:solidFill>
              </a:rPr>
              <a:t>of my car</a:t>
            </a:r>
            <a:r>
              <a:rPr lang="en-US" sz="3600" dirty="0">
                <a:solidFill>
                  <a:srgbClr val="38654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226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 within </a:t>
              </a:r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a Sentence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1759890"/>
            <a:ext cx="7807571" cy="27699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I would like two vanilla cupcakes        </a:t>
            </a:r>
            <a:r>
              <a:rPr lang="en-US" sz="3600" b="1" dirty="0">
                <a:solidFill>
                  <a:srgbClr val="386546"/>
                </a:solidFill>
              </a:rPr>
              <a:t>with chocolate frosting</a:t>
            </a:r>
            <a:r>
              <a:rPr lang="en-US" sz="3600" dirty="0">
                <a:solidFill>
                  <a:srgbClr val="386546"/>
                </a:solidFill>
              </a:rPr>
              <a:t>.</a:t>
            </a:r>
            <a:endParaRPr lang="en-US" sz="3600" b="1" dirty="0">
              <a:solidFill>
                <a:srgbClr val="386546"/>
              </a:solidFill>
            </a:endParaRPr>
          </a:p>
          <a:p>
            <a:pPr>
              <a:spcAft>
                <a:spcPts val="1800"/>
              </a:spcAft>
            </a:pPr>
            <a:endParaRPr lang="en-US" sz="3600" dirty="0">
              <a:solidFill>
                <a:srgbClr val="386546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3600" dirty="0">
                <a:solidFill>
                  <a:srgbClr val="386546"/>
                </a:solidFill>
              </a:rPr>
              <a:t>I jumped </a:t>
            </a:r>
            <a:r>
              <a:rPr lang="en-US" sz="3600" b="1" dirty="0">
                <a:solidFill>
                  <a:srgbClr val="386546"/>
                </a:solidFill>
              </a:rPr>
              <a:t>over the fence</a:t>
            </a:r>
            <a:r>
              <a:rPr lang="en-US" sz="3600" dirty="0">
                <a:solidFill>
                  <a:srgbClr val="38654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102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047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107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1_Office Theme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3</cp:revision>
  <dcterms:created xsi:type="dcterms:W3CDTF">2015-06-24T22:51:04Z</dcterms:created>
  <dcterms:modified xsi:type="dcterms:W3CDTF">2018-05-04T18:59:43Z</dcterms:modified>
</cp:coreProperties>
</file>